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7561263" cy="900112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-1908" y="-102"/>
      </p:cViewPr>
      <p:guideLst>
        <p:guide orient="horz" pos="2835"/>
        <p:guide pos="23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7096" y="2796183"/>
            <a:ext cx="6427074" cy="192940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4190" y="5100637"/>
            <a:ext cx="5292884" cy="23002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9488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2726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81916" y="360464"/>
            <a:ext cx="1701285" cy="768012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064" y="360464"/>
            <a:ext cx="4977832" cy="768012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125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424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287" y="5784058"/>
            <a:ext cx="6427074" cy="178772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7287" y="3815063"/>
            <a:ext cx="6427074" cy="196899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541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8063" y="2100263"/>
            <a:ext cx="3339558" cy="594032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3642" y="2100263"/>
            <a:ext cx="3339558" cy="594032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187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8063" y="2014836"/>
            <a:ext cx="3340871" cy="8396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8063" y="2854523"/>
            <a:ext cx="3340871" cy="51860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41017" y="2014836"/>
            <a:ext cx="3342183" cy="8396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41017" y="2854523"/>
            <a:ext cx="3342183" cy="51860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3801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371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289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064" y="358379"/>
            <a:ext cx="2487603" cy="152519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6244" y="358380"/>
            <a:ext cx="4226956" cy="768221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8064" y="1883570"/>
            <a:ext cx="2487603" cy="615702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66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061" y="6300787"/>
            <a:ext cx="4536758" cy="74384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82061" y="804268"/>
            <a:ext cx="4536758" cy="54006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061" y="7044632"/>
            <a:ext cx="4536758" cy="105638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368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8063" y="360462"/>
            <a:ext cx="6805137" cy="1500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8063" y="2100263"/>
            <a:ext cx="6805137" cy="5940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8063" y="8342711"/>
            <a:ext cx="1764295" cy="4792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2E4DF1-FC76-47B5-BAD2-51A8FD2F4BB5}" type="datetimeFigureOut">
              <a:rPr lang="en-GB" smtClean="0"/>
              <a:t>05/05/2014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3433" y="8342711"/>
            <a:ext cx="2394400" cy="4792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18905" y="8342711"/>
            <a:ext cx="1764295" cy="4792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7539D-795A-4BCA-9D2A-44E69D97E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853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C:\Users\Wendy\Documents\wwn20\CPGS\Figures\Samples\C12PI x100\degrade-bare-C12PI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034" y="116641"/>
            <a:ext cx="6480000" cy="2113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 rot="16200000">
            <a:off x="-188711" y="911554"/>
            <a:ext cx="16614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2800" dirty="0" smtClean="0"/>
              <a:t>Untreated</a:t>
            </a:r>
            <a:endParaRPr lang="en-GB" sz="2800" dirty="0"/>
          </a:p>
        </p:txBody>
      </p:sp>
      <p:pic>
        <p:nvPicPr>
          <p:cNvPr id="16" name="Picture 3" descr="C:\Users\Wendy\Documents\wwn20\CPGS\Figures\Samples\C12PI x100\degrade-sn-C12PI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034" y="2340322"/>
            <a:ext cx="6480000" cy="211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 rot="16200000">
            <a:off x="-188711" y="3135118"/>
            <a:ext cx="16614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2800" dirty="0" err="1" smtClean="0"/>
              <a:t>Snowjet</a:t>
            </a:r>
            <a:endParaRPr lang="en-GB" sz="2800" dirty="0"/>
          </a:p>
        </p:txBody>
      </p:sp>
      <p:pic>
        <p:nvPicPr>
          <p:cNvPr id="18" name="Picture 4" descr="C:\Users\Wendy\Documents\wwn20\CPGS\Figures\Samples\C12PI x100\degrade-si-C12P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034" y="4572570"/>
            <a:ext cx="6480000" cy="211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 rot="16200000">
            <a:off x="-188711" y="5367366"/>
            <a:ext cx="166149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2800" dirty="0" err="1" smtClean="0"/>
              <a:t>Silane</a:t>
            </a:r>
            <a:endParaRPr lang="en-GB" sz="2800" dirty="0"/>
          </a:p>
        </p:txBody>
      </p:sp>
      <p:pic>
        <p:nvPicPr>
          <p:cNvPr id="20" name="Picture 5" descr="C:\Users\Wendy\Documents\wwn20\CPGS\Figures\Samples\C12PI x100\degrade-sisn-C12PI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034" y="6804818"/>
            <a:ext cx="6480000" cy="211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/>
          <p:cNvSpPr txBox="1"/>
          <p:nvPr/>
        </p:nvSpPr>
        <p:spPr>
          <a:xfrm rot="16200000">
            <a:off x="-389485" y="7384170"/>
            <a:ext cx="1661491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2800" dirty="0" err="1" smtClean="0"/>
              <a:t>Silane</a:t>
            </a:r>
            <a:r>
              <a:rPr lang="en-GB" sz="2800" dirty="0" smtClean="0"/>
              <a:t> +</a:t>
            </a:r>
            <a:r>
              <a:rPr lang="en-GB" sz="2800" dirty="0" err="1" smtClean="0"/>
              <a:t>Snowjet</a:t>
            </a:r>
            <a:endParaRPr lang="en-GB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-35793" y="-13876"/>
            <a:ext cx="648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 smtClean="0"/>
              <a:t>(a)</a:t>
            </a:r>
            <a:endParaRPr lang="en-GB" sz="3000" dirty="0"/>
          </a:p>
        </p:txBody>
      </p:sp>
      <p:sp>
        <p:nvSpPr>
          <p:cNvPr id="23" name="TextBox 22"/>
          <p:cNvSpPr txBox="1"/>
          <p:nvPr/>
        </p:nvSpPr>
        <p:spPr>
          <a:xfrm>
            <a:off x="-35793" y="2218372"/>
            <a:ext cx="648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 smtClean="0"/>
              <a:t>(b)</a:t>
            </a:r>
            <a:endParaRPr lang="en-GB" sz="3000" dirty="0"/>
          </a:p>
        </p:txBody>
      </p:sp>
      <p:sp>
        <p:nvSpPr>
          <p:cNvPr id="24" name="TextBox 23"/>
          <p:cNvSpPr txBox="1"/>
          <p:nvPr/>
        </p:nvSpPr>
        <p:spPr>
          <a:xfrm>
            <a:off x="-35793" y="4450620"/>
            <a:ext cx="648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 smtClean="0"/>
              <a:t>(c)</a:t>
            </a:r>
            <a:endParaRPr lang="en-GB" sz="3000" dirty="0"/>
          </a:p>
        </p:txBody>
      </p:sp>
      <p:sp>
        <p:nvSpPr>
          <p:cNvPr id="25" name="TextBox 24"/>
          <p:cNvSpPr txBox="1"/>
          <p:nvPr/>
        </p:nvSpPr>
        <p:spPr>
          <a:xfrm>
            <a:off x="-35793" y="6682868"/>
            <a:ext cx="648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 smtClean="0"/>
              <a:t>(d)</a:t>
            </a:r>
            <a:endParaRPr lang="en-GB" sz="3000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6537233" y="8779926"/>
            <a:ext cx="7092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300911" y="8244978"/>
            <a:ext cx="12961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 smtClean="0">
                <a:solidFill>
                  <a:schemeClr val="bg1"/>
                </a:solidFill>
              </a:rPr>
              <a:t>10µm</a:t>
            </a:r>
            <a:endParaRPr lang="en-GB" sz="30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53868" y="823323"/>
            <a:ext cx="12961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/>
              <a:t>1 week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817911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21</Words>
  <Application>Microsoft Office PowerPoint</Application>
  <PresentationFormat>Custom</PresentationFormat>
  <Paragraphs>10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NOM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Wendy Niu</dc:creator>
  <cp:lastModifiedBy>Wendy Niu</cp:lastModifiedBy>
  <cp:revision>5</cp:revision>
  <dcterms:created xsi:type="dcterms:W3CDTF">2014-05-05T13:15:03Z</dcterms:created>
  <dcterms:modified xsi:type="dcterms:W3CDTF">2014-05-05T13:41:49Z</dcterms:modified>
</cp:coreProperties>
</file>

<file path=docProps/thumbnail.jpeg>
</file>